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10" d="100"/>
          <a:sy n="110" d="100"/>
        </p:scale>
        <p:origin x="24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0.png>
</file>

<file path=ppt/media/image11.png>
</file>

<file path=ppt/media/image12.png>
</file>

<file path=ppt/media/image13.png>
</file>

<file path=ppt/media/image5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69186D-9B61-48D7-B58C-B46C02982B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925A785-7F2C-4B1F-A058-F293E1251C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4BD397-D6DC-423B-9A77-E8E5D4120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4D2663-445D-49EE-A31E-C9951FB3D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877E1A-EE79-457B-8C3D-62277F0EC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5589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A50D90-9313-4BAE-8ABA-E5AF52F6F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60F14E9-8EA6-4376-B4DF-D559C64AA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258A27-3664-4D26-8F0A-46064D3C1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C6BFE-07BC-42B3-9F88-E64E6EC7B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822E72-3C01-4DAC-8995-181E80942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29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0A45D6F-4E5C-4D20-B479-B5D5A030A4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86312C1-3959-48AD-AC3C-2B79A96FB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2B444B-A533-4F93-B976-88D8FA5E9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D4DD26-A0E4-45E9-AC38-B83121172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B006A05-7CC2-407F-BB91-07F6FBA1E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411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DD8651-C2BC-4EB5-A28A-82E9729BE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8119D8-BC25-4430-89C5-D3E22B9BD3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6D3AB8-4360-457F-93A1-30707DB75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699289-0781-4334-822E-61F09258C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43809B-10DA-48E4-9BEF-B972FA01C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5557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4FC24D-8960-4427-BEA4-733A89510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8858AAE-FD2D-44D2-845D-678783A08D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BC037DB-99EB-48C3-A3CA-C800D9DE7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BAADD04-6257-4107-9581-541AB7B45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3D3BC7-92F8-4890-8B81-19EFDF22C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843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258C63-4250-47CD-B652-35E9B970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571C55-A8D5-4292-B109-098BF346F7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AB21CF2-D1AF-45A3-8B40-8C1BC8DB4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ACC2ED5-8F33-4B09-9E8C-3511AADED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6864DEC-71FC-4FD6-AFB1-5C55FB55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B034E4E-1FA5-4EBF-B0D0-1B9971057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20993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9BDA26-086E-461E-9D7D-001EE5E77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91D22E6-93F5-482E-BF29-E8F3236298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6DEF7A1-D244-40A1-88D6-87739C91C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556432-0A7F-4CF8-8AF3-0ECB3F3E9D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1BB618E-2B47-49D2-B266-6E8003FA3D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14667C2-2BE9-434F-A77F-C7D4CD1E1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E43306E-B40D-4088-B408-4B934D0A7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0DA7C81-977F-4A04-B1DF-9DA40902C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432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B7219B-E179-4DB9-8246-4D7FD501C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7B3C49E-12AA-4941-B654-CAE454EA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16EBBF-BEA1-4FF5-AE48-59027B741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5ECF7F6-5FA8-4B60-8505-515745ACE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02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85B236A-7B2D-418A-8A65-F3DF40704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D394FE0-8B0C-4DB6-A440-758F58C6B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6DD60D-41F3-4716-B0F1-37F7D4D32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1915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7F41D-64B0-4C60-A057-EFE269A96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E645DA-F114-4443-B1D9-72944ADC0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901029F-13EE-4401-842F-41201AEC8F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A06C0BB-302E-496D-9442-8C9B85D90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67658D-9AAF-48D4-9C6D-DFDD7D9F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B3FAD57-5B71-4E5D-B0B2-70790465E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787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C9A5C7-09CD-4039-8F50-97A45927F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5EA3643-3B21-4158-95B7-907C3E43FB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E0B519B-0025-449C-AF0D-3412BAC8F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0A5B468-968C-443E-B638-E78C55363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E86F3F4-EB22-45A7-A8B1-AC65908B3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DC41BB9-475E-4DA6-B4D0-326893334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7122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21A89A6-5A04-4299-93CE-B862EC4C3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6FAB15-8395-4861-810A-E4C446E6B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37C535C-A59C-4769-B30E-B369738A1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60B7C-35DE-48CA-9928-E052D49BE5A4}" type="datetimeFigureOut">
              <a:rPr lang="de-DE" smtClean="0"/>
              <a:t>09.04.2022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12C8D3-A8DC-4E74-92C2-9A5FFDB832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3D05D9-5BC7-4825-A1E1-9B08932458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0E6BDA-D6E1-44CA-BF6C-7833F7FEFF0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6257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emf"/><Relationship Id="rId7" Type="http://schemas.openxmlformats.org/officeDocument/2006/relationships/image" Target="../media/image11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image" Target="../media/image15.emf"/><Relationship Id="rId7" Type="http://schemas.openxmlformats.org/officeDocument/2006/relationships/image" Target="../media/image19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Relationship Id="rId9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DBF88BE4-BD33-4345-B08E-DDF395C7A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91" y="361239"/>
            <a:ext cx="4320000" cy="18989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859C7F9-7FFD-402D-83C3-05F60F4C3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91" y="2260140"/>
            <a:ext cx="4320000" cy="193846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088CBE7-BCCC-4973-B83C-350049732F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2947" y="359570"/>
            <a:ext cx="4320000" cy="189157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490755D6-D119-4472-8CE8-52A55B1BCE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947" y="2277900"/>
            <a:ext cx="4320000" cy="190736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7A45592-5F97-458D-AEC8-82C377A7AA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6137" y="4707809"/>
            <a:ext cx="3304835" cy="1641327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EC04B201-0891-4D00-93A0-83806748C7E7}"/>
              </a:ext>
            </a:extLst>
          </p:cNvPr>
          <p:cNvSpPr txBox="1"/>
          <p:nvPr/>
        </p:nvSpPr>
        <p:spPr>
          <a:xfrm>
            <a:off x="2549435" y="4190411"/>
            <a:ext cx="6786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(a)</a:t>
            </a:r>
            <a:endParaRPr lang="de-DE" sz="2400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EA8B214-CFBE-4167-92B9-67630289C00D}"/>
              </a:ext>
            </a:extLst>
          </p:cNvPr>
          <p:cNvSpPr/>
          <p:nvPr/>
        </p:nvSpPr>
        <p:spPr>
          <a:xfrm>
            <a:off x="231549" y="170777"/>
            <a:ext cx="5094013" cy="668722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94FFB4F-BF57-41F5-A51E-9A23316B23D4}"/>
              </a:ext>
            </a:extLst>
          </p:cNvPr>
          <p:cNvSpPr/>
          <p:nvPr/>
        </p:nvSpPr>
        <p:spPr>
          <a:xfrm>
            <a:off x="6373127" y="170777"/>
            <a:ext cx="5094013" cy="429663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EBA5EBB-8D79-4D11-8328-E707872177A2}"/>
              </a:ext>
            </a:extLst>
          </p:cNvPr>
          <p:cNvSpPr txBox="1"/>
          <p:nvPr/>
        </p:nvSpPr>
        <p:spPr>
          <a:xfrm>
            <a:off x="2574046" y="6349136"/>
            <a:ext cx="654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(b)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429854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4D1D990-AFCE-43CD-81FA-1F08AFB7A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538" y="635721"/>
            <a:ext cx="4320000" cy="3661776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70B31DD0-8B77-4B31-85F4-7A6BA7E81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6570" y="641090"/>
            <a:ext cx="4320000" cy="372137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3CCB7E51-2DC6-426D-993F-5BFF0CFB6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6661" y="960148"/>
            <a:ext cx="773010" cy="1715940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3573D19-0004-4381-AB2C-84199FEE25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3866" y="976926"/>
            <a:ext cx="989889" cy="176627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DFC286B-C6EB-4269-9646-666D40B61D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6661" y="2743201"/>
            <a:ext cx="866908" cy="166433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41599F38-4BA1-4694-AC07-D8E440DFCF9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28051" y="2688242"/>
            <a:ext cx="992405" cy="167421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DE82DBEE-1B1B-4C8F-A268-4B2247E2D6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22765" y="960148"/>
            <a:ext cx="896390" cy="1766273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20143F01-02B2-4622-AAE0-89DBA9AEDD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02837" y="943370"/>
            <a:ext cx="891526" cy="1783051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56E7D41C-5A13-4BFA-98CB-A8079CD0056B}"/>
              </a:ext>
            </a:extLst>
          </p:cNvPr>
          <p:cNvSpPr txBox="1"/>
          <p:nvPr/>
        </p:nvSpPr>
        <p:spPr>
          <a:xfrm>
            <a:off x="2736001" y="4430408"/>
            <a:ext cx="19640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(a) </a:t>
            </a:r>
            <a:r>
              <a:rPr lang="de-DE" sz="1200" dirty="0" err="1"/>
              <a:t>RTMsim</a:t>
            </a:r>
            <a:r>
              <a:rPr lang="de-DE" sz="1200" dirty="0"/>
              <a:t> vs. ANSYS </a:t>
            </a:r>
            <a:r>
              <a:rPr lang="de-DE" sz="1200" dirty="0" err="1"/>
              <a:t>Fluent</a:t>
            </a:r>
            <a:endParaRPr lang="de-DE" sz="1200" dirty="0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85942C68-4699-448A-BCA1-C17BD5F5777B}"/>
              </a:ext>
            </a:extLst>
          </p:cNvPr>
          <p:cNvSpPr txBox="1"/>
          <p:nvPr/>
        </p:nvSpPr>
        <p:spPr>
          <a:xfrm>
            <a:off x="8043515" y="4433091"/>
            <a:ext cx="16176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(b) </a:t>
            </a:r>
            <a:r>
              <a:rPr lang="de-DE" sz="1200" dirty="0" err="1"/>
              <a:t>RTMsim</a:t>
            </a:r>
            <a:r>
              <a:rPr lang="de-DE" sz="1200" dirty="0"/>
              <a:t> vs. </a:t>
            </a:r>
            <a:r>
              <a:rPr lang="de-DE" sz="1200" dirty="0" err="1"/>
              <a:t>myRTM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961898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3A6EA10-889C-4167-8B27-780060DB4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35" y="586402"/>
            <a:ext cx="2663406" cy="199050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464055A-5558-4D11-86FC-6F03A0E2C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934" y="821294"/>
            <a:ext cx="4868214" cy="363828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F341A214-1F49-4C9F-A120-8AAFE245BE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0338" y="1425301"/>
            <a:ext cx="4868214" cy="363828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583FC96-0745-4E9D-B1FB-CF21047959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2660" y="2029308"/>
            <a:ext cx="4868214" cy="3638282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3A0043B-FAA7-4067-9611-294D855CA4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22041" y="2664773"/>
            <a:ext cx="4868214" cy="36382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402F45E-6C33-4CF4-A6E6-4AF575041BD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5508" y="3429000"/>
            <a:ext cx="4868214" cy="363828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4E4083-618F-4880-AF92-024F62E56DA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51126" y="4166182"/>
            <a:ext cx="4868214" cy="3638282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27E6E172-E1B6-416A-AA41-BBE944F23A0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87228" y="4694468"/>
            <a:ext cx="4868214" cy="3638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426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Breitbild</PresentationFormat>
  <Paragraphs>4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Obertscheider Christof</dc:creator>
  <cp:lastModifiedBy>Obertscheider Christof</cp:lastModifiedBy>
  <cp:revision>12</cp:revision>
  <dcterms:created xsi:type="dcterms:W3CDTF">2022-04-01T07:26:00Z</dcterms:created>
  <dcterms:modified xsi:type="dcterms:W3CDTF">2022-04-09T09:53:09Z</dcterms:modified>
</cp:coreProperties>
</file>

<file path=docProps/thumbnail.jpeg>
</file>